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  <p:sldMasterId id="2147483686" r:id="rId3"/>
    <p:sldMasterId id="2147483693" r:id="rId4"/>
    <p:sldMasterId id="2147483677" r:id="rId5"/>
    <p:sldMasterId id="2147483700" r:id="rId6"/>
  </p:sldMasterIdLst>
  <p:notesMasterIdLst>
    <p:notesMasterId r:id="rId12"/>
  </p:notesMasterIdLst>
  <p:handoutMasterIdLst>
    <p:handoutMasterId r:id="rId13"/>
  </p:handoutMasterIdLst>
  <p:sldIdLst>
    <p:sldId id="256" r:id="rId7"/>
    <p:sldId id="258" r:id="rId8"/>
    <p:sldId id="263" r:id="rId9"/>
    <p:sldId id="264" r:id="rId10"/>
    <p:sldId id="262" r:id="rId11"/>
  </p:sldIdLst>
  <p:sldSz cx="9144000" cy="6858000" type="screen4x3"/>
  <p:notesSz cx="6669088" cy="9928225"/>
  <p:defaultTextStyle>
    <a:defPPr>
      <a:defRPr lang="nl-NL"/>
    </a:defPPr>
    <a:lvl1pPr algn="l" rtl="0" fontAlgn="base">
      <a:spcBef>
        <a:spcPct val="2000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7C80"/>
    <a:srgbClr val="182B52"/>
    <a:srgbClr val="005E77"/>
    <a:srgbClr val="158CAF"/>
    <a:srgbClr val="036E8A"/>
    <a:srgbClr val="E68247"/>
    <a:srgbClr val="EE2B74"/>
    <a:srgbClr val="00AEEF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1224" y="-690"/>
      </p:cViewPr>
      <p:guideLst>
        <p:guide orient="horz" pos="2160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234" y="-91"/>
      </p:cViewPr>
      <p:guideLst>
        <p:guide orient="horz" pos="3126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6" y="0"/>
            <a:ext cx="2890665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71"/>
            <a:ext cx="2890665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6" y="9429671"/>
            <a:ext cx="2890665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CC70E4E-F2BC-4CF7-8C00-BA7058749E4D}" type="slidenum">
              <a:rPr lang="nl-NL"/>
              <a:pPr/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6" y="0"/>
            <a:ext cx="2890665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715629"/>
            <a:ext cx="5335893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1"/>
            <a:ext cx="2890665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6" y="9429671"/>
            <a:ext cx="2890665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5145B24A-332F-4237-8263-AF9B3DB6BD9D}" type="slidenum">
              <a:rPr lang="nl-NL"/>
              <a:pPr/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158CA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4000" baseline="0"/>
            </a:lvl1pPr>
          </a:lstStyle>
          <a:p>
            <a:r>
              <a:rPr lang="nl-NL" dirty="0" smtClean="0"/>
              <a:t>Klik en typ de titel van de presentatie</a:t>
            </a:r>
            <a:endParaRPr lang="nl-NL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nl-BE" dirty="0">
              <a:solidFill>
                <a:srgbClr val="000E21"/>
              </a:solidFill>
            </a:endParaRPr>
          </a:p>
        </p:txBody>
      </p:sp>
      <p:pic>
        <p:nvPicPr>
          <p:cNvPr id="3083" name="Picture 11" descr="SEDES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 dirty="0">
              <a:solidFill>
                <a:schemeClr val="tx1"/>
              </a:solidFill>
            </a:endParaRPr>
          </a:p>
        </p:txBody>
      </p:sp>
      <p:pic>
        <p:nvPicPr>
          <p:cNvPr id="3081" name="Picture 9" descr="KULLOGO_RGB 1CM_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2479675" cy="82867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1" name="Afbeelding 10" descr="HR_CORPORATE-versie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  <a:lvl2pPr>
              <a:defRPr>
                <a:solidFill>
                  <a:srgbClr val="182B52"/>
                </a:solidFill>
              </a:defRPr>
            </a:lvl2pPr>
            <a:lvl3pPr>
              <a:defRPr>
                <a:solidFill>
                  <a:srgbClr val="182B52"/>
                </a:solidFill>
              </a:defRPr>
            </a:lvl3pPr>
            <a:lvl4pPr>
              <a:defRPr>
                <a:solidFill>
                  <a:srgbClr val="182B52"/>
                </a:solidFill>
              </a:defRPr>
            </a:lvl4pPr>
            <a:lvl5pPr>
              <a:defRPr>
                <a:solidFill>
                  <a:srgbClr val="182B52"/>
                </a:solidFill>
              </a:defRPr>
            </a:lvl5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D8E6A-08C9-49B9-A7D5-27A98AD8C28F}" type="slidenum">
              <a:rPr lang="nl-NL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19139" y="1258888"/>
            <a:ext cx="3852862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786314" y="1285860"/>
            <a:ext cx="3852000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1574D-8DFA-4EB5-BF30-236E4224952D}" type="slidenum">
              <a:rPr lang="nl-NL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535113"/>
            <a:ext cx="3780000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2160000"/>
            <a:ext cx="378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306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E3400-3D55-4C98-8673-F1D0A3CCBB71}" type="slidenum">
              <a:rPr lang="nl-NL"/>
              <a:pPr/>
              <a:t>‹#›</a:t>
            </a:fld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D4B0D-69E4-4D7A-AC5D-1C592BA07710}" type="slidenum">
              <a:rPr lang="nl-NL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>
                <a:solidFill>
                  <a:srgbClr val="182B5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>
                <a:solidFill>
                  <a:srgbClr val="182B5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6126-567D-4CD7-91ED-A4E7D28FA743}" type="slidenum">
              <a:rPr lang="nl-NL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158CA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4000" baseline="0"/>
            </a:lvl1pPr>
          </a:lstStyle>
          <a:p>
            <a:r>
              <a:rPr lang="nl-NL" dirty="0" smtClean="0"/>
              <a:t>Klik en typ de titel van de presentatie</a:t>
            </a:r>
            <a:endParaRPr lang="nl-NL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nl-BE" dirty="0">
              <a:solidFill>
                <a:srgbClr val="000E21"/>
              </a:solidFill>
            </a:endParaRPr>
          </a:p>
        </p:txBody>
      </p:sp>
      <p:pic>
        <p:nvPicPr>
          <p:cNvPr id="3083" name="Picture 11" descr="SEDES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 dirty="0">
              <a:solidFill>
                <a:schemeClr val="tx1"/>
              </a:solidFill>
            </a:endParaRPr>
          </a:p>
        </p:txBody>
      </p:sp>
      <p:pic>
        <p:nvPicPr>
          <p:cNvPr id="3081" name="Picture 9" descr="KULLOGO_RGB 1CM_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2479675" cy="82867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1" name="Afbeelding 10" descr="HR_CORPORATE-versie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3600" baseline="0"/>
            </a:lvl1pPr>
          </a:lstStyle>
          <a:p>
            <a:r>
              <a:rPr lang="nl-NL" dirty="0" smtClean="0"/>
              <a:t>Klik en typ de titel van de sectie</a:t>
            </a:r>
            <a:endParaRPr lang="nl-NL" dirty="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7" name="Afbeelding 16" descr="HR_CORPORATE-versie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20000" y="1600200"/>
            <a:ext cx="37800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60000" y="1600200"/>
            <a:ext cx="37800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535113"/>
            <a:ext cx="3780562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2174875"/>
            <a:ext cx="3780000" cy="39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60000" y="1535113"/>
            <a:ext cx="3780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60000" y="2174875"/>
            <a:ext cx="3780000" cy="3960000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3600" baseline="0"/>
            </a:lvl1pPr>
          </a:lstStyle>
          <a:p>
            <a:r>
              <a:rPr lang="nl-NL" dirty="0" smtClean="0"/>
              <a:t>Klik en typ de titel van de sectie</a:t>
            </a:r>
            <a:endParaRPr lang="nl-NL" dirty="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7" name="Afbeelding 16" descr="HR_CORPORATE-versie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>
                <a:solidFill>
                  <a:srgbClr val="182B5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>
                <a:solidFill>
                  <a:srgbClr val="182B5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0000" y="6372000"/>
            <a:ext cx="180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6126-567D-4CD7-91ED-A4E7D28FA743}" type="slidenum">
              <a:rPr lang="nl-NL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158CA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4000" baseline="0"/>
            </a:lvl1pPr>
          </a:lstStyle>
          <a:p>
            <a:r>
              <a:rPr lang="nl-NL" dirty="0" smtClean="0"/>
              <a:t>Klik en typ de titel van de presentatie</a:t>
            </a:r>
            <a:endParaRPr lang="nl-NL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nl-BE" dirty="0">
              <a:solidFill>
                <a:srgbClr val="000E21"/>
              </a:solidFill>
            </a:endParaRPr>
          </a:p>
        </p:txBody>
      </p:sp>
      <p:pic>
        <p:nvPicPr>
          <p:cNvPr id="3083" name="Picture 11" descr="SEDES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 dirty="0">
              <a:solidFill>
                <a:schemeClr val="tx1"/>
              </a:solidFill>
            </a:endParaRPr>
          </a:p>
        </p:txBody>
      </p:sp>
      <p:pic>
        <p:nvPicPr>
          <p:cNvPr id="3081" name="Picture 9" descr="KULLOGO_RGB 1CM_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2479675" cy="82867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1" name="Afbeelding 10" descr="HR_CORPORATE-versie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3600" baseline="0"/>
            </a:lvl1pPr>
          </a:lstStyle>
          <a:p>
            <a:r>
              <a:rPr lang="nl-NL" dirty="0" smtClean="0"/>
              <a:t>Klik en typ de titel van de sectie</a:t>
            </a:r>
            <a:endParaRPr lang="nl-NL" dirty="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7" name="Afbeelding 16" descr="HR_CORPORATE-versie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20000" y="1600200"/>
            <a:ext cx="37800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60000" y="1600200"/>
            <a:ext cx="37800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535113"/>
            <a:ext cx="3780562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2174875"/>
            <a:ext cx="3780000" cy="39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60000" y="1535113"/>
            <a:ext cx="3780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60000" y="2174875"/>
            <a:ext cx="3780000" cy="3960000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>
                <a:solidFill>
                  <a:srgbClr val="182B5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>
                <a:solidFill>
                  <a:srgbClr val="182B5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0000" y="6372000"/>
            <a:ext cx="180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6126-567D-4CD7-91ED-A4E7D28FA743}" type="slidenum">
              <a:rPr lang="nl-NL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3600" baseline="0"/>
            </a:lvl1pPr>
          </a:lstStyle>
          <a:p>
            <a:r>
              <a:rPr lang="nl-NL" dirty="0" smtClean="0"/>
              <a:t>Klik en typ de titel van de sectie</a:t>
            </a:r>
            <a:endParaRPr lang="nl-NL" dirty="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7" name="Afbeelding 16" descr="HR_CORPORATE-versie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  <a:lvl2pPr>
              <a:defRPr>
                <a:solidFill>
                  <a:srgbClr val="182B52"/>
                </a:solidFill>
              </a:defRPr>
            </a:lvl2pPr>
            <a:lvl3pPr>
              <a:defRPr>
                <a:solidFill>
                  <a:srgbClr val="182B52"/>
                </a:solidFill>
              </a:defRPr>
            </a:lvl3pPr>
            <a:lvl4pPr>
              <a:defRPr>
                <a:solidFill>
                  <a:srgbClr val="182B52"/>
                </a:solidFill>
              </a:defRPr>
            </a:lvl4pPr>
            <a:lvl5pPr>
              <a:defRPr>
                <a:solidFill>
                  <a:srgbClr val="182B52"/>
                </a:solidFill>
              </a:defRPr>
            </a:lvl5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D8E6A-08C9-49B9-A7D5-27A98AD8C28F}" type="slidenum">
              <a:rPr lang="nl-NL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158CA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4000" baseline="0"/>
            </a:lvl1pPr>
          </a:lstStyle>
          <a:p>
            <a:r>
              <a:rPr lang="nl-NL" dirty="0" smtClean="0"/>
              <a:t>Klik en typ de titel van de presentatie</a:t>
            </a:r>
            <a:endParaRPr lang="nl-NL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nl-BE" dirty="0">
              <a:solidFill>
                <a:srgbClr val="000E21"/>
              </a:solidFill>
            </a:endParaRPr>
          </a:p>
        </p:txBody>
      </p:sp>
      <p:pic>
        <p:nvPicPr>
          <p:cNvPr id="3083" name="Picture 11" descr="SEDES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 dirty="0">
              <a:solidFill>
                <a:schemeClr val="tx1"/>
              </a:solidFill>
            </a:endParaRPr>
          </a:p>
        </p:txBody>
      </p:sp>
      <p:pic>
        <p:nvPicPr>
          <p:cNvPr id="3081" name="Picture 9" descr="KULLOGO_RGB 1CM_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2479675" cy="82867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1" name="Afbeelding 10" descr="HR_CORPORATE-versie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D8E6A-08C9-49B9-A7D5-27A98AD8C28F}" type="slidenum">
              <a:rPr lang="nl-NL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19138" y="1258888"/>
            <a:ext cx="3881437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752975" y="1258888"/>
            <a:ext cx="3883025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1574D-8DFA-4EB5-BF30-236E4224952D}" type="slidenum">
              <a:rPr lang="nl-NL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535113"/>
            <a:ext cx="3780000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2160000"/>
            <a:ext cx="378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E3400-3D55-4C98-8673-F1D0A3CCBB71}" type="slidenum">
              <a:rPr lang="nl-NL"/>
              <a:pPr/>
              <a:t>‹#›</a:t>
            </a:fld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D4B0D-69E4-4D7A-AC5D-1C592BA07710}" type="slidenum">
              <a:rPr lang="nl-NL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6126-567D-4CD7-91ED-A4E7D28FA743}" type="slidenum">
              <a:rPr lang="nl-NL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158CA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4000" baseline="0"/>
            </a:lvl1pPr>
          </a:lstStyle>
          <a:p>
            <a:r>
              <a:rPr lang="nl-NL" dirty="0" smtClean="0"/>
              <a:t>Klik en typ de titel van de presentatie</a:t>
            </a:r>
            <a:endParaRPr lang="nl-NL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nl-BE" dirty="0">
              <a:solidFill>
                <a:srgbClr val="000E21"/>
              </a:solidFill>
            </a:endParaRPr>
          </a:p>
        </p:txBody>
      </p:sp>
      <p:pic>
        <p:nvPicPr>
          <p:cNvPr id="3083" name="Picture 11" descr="SEDES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 dirty="0">
              <a:solidFill>
                <a:schemeClr val="tx1"/>
              </a:solidFill>
            </a:endParaRPr>
          </a:p>
        </p:txBody>
      </p:sp>
      <p:pic>
        <p:nvPicPr>
          <p:cNvPr id="3081" name="Picture 9" descr="KULLOGO_RGB 1CM_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2479675" cy="82867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1" name="Afbeelding 10" descr="HR_CORPORATE-versie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3600" baseline="0"/>
            </a:lvl1pPr>
          </a:lstStyle>
          <a:p>
            <a:r>
              <a:rPr lang="nl-NL" dirty="0" smtClean="0"/>
              <a:t>Klik en typ de titel van de sectie</a:t>
            </a:r>
            <a:endParaRPr lang="nl-NL" dirty="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7" name="Afbeelding 16" descr="HR_CORPORATE-versie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D8E6A-08C9-49B9-A7D5-27A98AD8C28F}" type="slidenum">
              <a:rPr lang="nl-NL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19138" y="1258888"/>
            <a:ext cx="3881437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752975" y="1258888"/>
            <a:ext cx="3883025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1574D-8DFA-4EB5-BF30-236E4224952D}" type="slidenum">
              <a:rPr lang="nl-NL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19139" y="1258888"/>
            <a:ext cx="3852862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786314" y="1285860"/>
            <a:ext cx="3852000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1574D-8DFA-4EB5-BF30-236E4224952D}" type="slidenum">
              <a:rPr lang="nl-NL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535113"/>
            <a:ext cx="3780000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2160000"/>
            <a:ext cx="378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E3400-3D55-4C98-8673-F1D0A3CCBB71}" type="slidenum">
              <a:rPr lang="nl-NL"/>
              <a:pPr/>
              <a:t>‹#›</a:t>
            </a:fld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D4B0D-69E4-4D7A-AC5D-1C592BA07710}" type="slidenum">
              <a:rPr lang="nl-NL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6126-567D-4CD7-91ED-A4E7D28FA743}" type="slidenum">
              <a:rPr lang="nl-NL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535113"/>
            <a:ext cx="3780000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2160000"/>
            <a:ext cx="378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306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E3400-3D55-4C98-8673-F1D0A3CCBB71}" type="slidenum">
              <a:rPr lang="nl-NL"/>
              <a:pPr/>
              <a:t>‹#›</a:t>
            </a:fld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D4B0D-69E4-4D7A-AC5D-1C592BA07710}" type="slidenum">
              <a:rPr lang="nl-NL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>
                <a:solidFill>
                  <a:srgbClr val="182B5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>
                <a:solidFill>
                  <a:srgbClr val="182B5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6126-567D-4CD7-91ED-A4E7D28FA743}" type="slidenum">
              <a:rPr lang="nl-NL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158CA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4000" baseline="0"/>
            </a:lvl1pPr>
          </a:lstStyle>
          <a:p>
            <a:r>
              <a:rPr lang="nl-NL" dirty="0" smtClean="0"/>
              <a:t>Klik en typ de titel van de presentatie</a:t>
            </a:r>
            <a:endParaRPr lang="nl-NL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nl-BE" dirty="0">
              <a:solidFill>
                <a:srgbClr val="000E21"/>
              </a:solidFill>
            </a:endParaRPr>
          </a:p>
        </p:txBody>
      </p:sp>
      <p:pic>
        <p:nvPicPr>
          <p:cNvPr id="3083" name="Picture 11" descr="SEDES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 dirty="0">
              <a:solidFill>
                <a:schemeClr val="tx1"/>
              </a:solidFill>
            </a:endParaRPr>
          </a:p>
        </p:txBody>
      </p:sp>
      <p:pic>
        <p:nvPicPr>
          <p:cNvPr id="3081" name="Picture 9" descr="KULLOGO_RGB 1CM_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2479675" cy="82867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1" name="Afbeelding 10" descr="HR_CORPORATE-versie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3600" baseline="0"/>
            </a:lvl1pPr>
          </a:lstStyle>
          <a:p>
            <a:r>
              <a:rPr lang="nl-NL" dirty="0" smtClean="0"/>
              <a:t>Klik en typ de titel van de sectie</a:t>
            </a:r>
            <a:endParaRPr lang="nl-NL" dirty="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7" name="Afbeelding 16" descr="HR_CORPORATE-versie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9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0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PP_CORP_BACKG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8" name="Picture 14" descr="KULLOGO_RGB 1CM_PS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78875" y="0"/>
            <a:ext cx="361950" cy="10795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80000" y="6372000"/>
            <a:ext cx="36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0000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440000"/>
            <a:ext cx="7920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7920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9" r:id="rId2"/>
    <p:sldLayoutId id="2147483650" r:id="rId3"/>
    <p:sldLayoutId id="2147483652" r:id="rId4"/>
    <p:sldLayoutId id="2147483653" r:id="rId5"/>
    <p:sldLayoutId id="2147483654" r:id="rId6"/>
    <p:sldLayoutId id="2147483657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182B5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82B5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182B5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bgBlauw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1080000"/>
            <a:ext cx="9144000" cy="6858000"/>
          </a:xfrm>
          <a:prstGeom prst="rect">
            <a:avLst/>
          </a:prstGeom>
        </p:spPr>
      </p:pic>
      <p:pic>
        <p:nvPicPr>
          <p:cNvPr id="9" name="Afbeelding 8" descr="ppBalk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8234" cy="1080000"/>
          </a:xfrm>
          <a:prstGeom prst="rect">
            <a:avLst/>
          </a:prstGeom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038" name="Picture 14" descr="KULLOGO_RGB 1CM_PS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778875" y="0"/>
            <a:ext cx="361950" cy="10795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80000" y="6372000"/>
            <a:ext cx="36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0000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440000"/>
            <a:ext cx="7920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7920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3" r:id="rId2"/>
    <p:sldLayoutId id="2147483709" r:id="rId3"/>
    <p:sldLayoutId id="2147483711" r:id="rId4"/>
    <p:sldLayoutId id="2147483712" r:id="rId5"/>
    <p:sldLayoutId id="2147483713" r:id="rId6"/>
    <p:sldLayoutId id="2147483714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182B5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82B5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182B5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PP_CORP_BACKGR_2.jp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20000" y="0"/>
            <a:ext cx="7920000" cy="108000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7920000" cy="46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880000" y="6372000"/>
            <a:ext cx="360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182B5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40000" y="6372000"/>
            <a:ext cx="180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182B52"/>
                </a:solidFill>
              </a:defRPr>
            </a:lvl1pPr>
          </a:lstStyle>
          <a:p>
            <a:fld id="{2E3170F3-97A2-46CA-9513-0AABCA275CB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8" name="Picture 14" descr="KULLOGO_RGB 1CM_PS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78875" y="0"/>
            <a:ext cx="361950" cy="1079500"/>
          </a:xfrm>
          <a:prstGeom prst="rect">
            <a:avLst/>
          </a:prstGeom>
          <a:noFill/>
        </p:spPr>
      </p:pic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24" r:id="rId2"/>
    <p:sldLayoutId id="2147483687" r:id="rId3"/>
    <p:sldLayoutId id="2147483689" r:id="rId4"/>
    <p:sldLayoutId id="2147483690" r:id="rId5"/>
    <p:sldLayoutId id="2147483691" r:id="rId6"/>
    <p:sldLayoutId id="2147483692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ppBalk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-4" y="0"/>
            <a:ext cx="9148234" cy="108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20000" y="0"/>
            <a:ext cx="7920000" cy="108000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7920000" cy="46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880000" y="6372000"/>
            <a:ext cx="360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182B5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40000" y="6372000"/>
            <a:ext cx="180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182B52"/>
                </a:solidFill>
              </a:defRPr>
            </a:lvl1pPr>
          </a:lstStyle>
          <a:p>
            <a:fld id="{2E3170F3-97A2-46CA-9513-0AABCA275CB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8" name="Picture 14" descr="KULLOGO_RGB 1CM_PS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84000" y="0"/>
            <a:ext cx="361950" cy="1079500"/>
          </a:xfrm>
          <a:prstGeom prst="rect">
            <a:avLst/>
          </a:prstGeom>
          <a:noFill/>
        </p:spPr>
      </p:pic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5" r:id="rId2"/>
    <p:sldLayoutId id="2147483694" r:id="rId3"/>
    <p:sldLayoutId id="2147483696" r:id="rId4"/>
    <p:sldLayoutId id="2147483697" r:id="rId5"/>
    <p:sldLayoutId id="2147483698" r:id="rId6"/>
    <p:sldLayoutId id="214748369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PP_CORP_BACKGR_3.jp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  <p:pic>
        <p:nvPicPr>
          <p:cNvPr id="1038" name="Picture 14" descr="KULLOGO_RGB 1CM_PS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78875" y="0"/>
            <a:ext cx="361950" cy="10795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80000" y="6372000"/>
            <a:ext cx="36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0000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440000"/>
            <a:ext cx="7920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7920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1" r:id="rId2"/>
    <p:sldLayoutId id="2147483679" r:id="rId3"/>
    <p:sldLayoutId id="2147483681" r:id="rId4"/>
    <p:sldLayoutId id="2147483682" r:id="rId5"/>
    <p:sldLayoutId id="2147483683" r:id="rId6"/>
    <p:sldLayoutId id="2147483684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bgGradient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1080000"/>
            <a:ext cx="9144000" cy="6858000"/>
          </a:xfrm>
          <a:prstGeom prst="rect">
            <a:avLst/>
          </a:prstGeom>
        </p:spPr>
      </p:pic>
      <p:pic>
        <p:nvPicPr>
          <p:cNvPr id="12" name="Afbeelding 11" descr="ppBalk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8234" cy="1080000"/>
          </a:xfrm>
          <a:prstGeom prst="rect">
            <a:avLst/>
          </a:prstGeom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80000" y="6372000"/>
            <a:ext cx="36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0000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440000"/>
            <a:ext cx="7920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7920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titel</a:t>
            </a:r>
          </a:p>
        </p:txBody>
      </p:sp>
      <p:pic>
        <p:nvPicPr>
          <p:cNvPr id="1038" name="Picture 14" descr="KULLOGO_RGB 1CM_PS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782050" y="0"/>
            <a:ext cx="361950" cy="1079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7" r:id="rId2"/>
    <p:sldLayoutId id="2147483701" r:id="rId3"/>
    <p:sldLayoutId id="2147483703" r:id="rId4"/>
    <p:sldLayoutId id="2147483704" r:id="rId5"/>
    <p:sldLayoutId id="2147483705" r:id="rId6"/>
    <p:sldLayoutId id="2147483706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tif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133600" y="2159000"/>
            <a:ext cx="6830888" cy="2566144"/>
          </a:xfrm>
          <a:ln/>
        </p:spPr>
        <p:txBody>
          <a:bodyPr anchor="t"/>
          <a:lstStyle/>
          <a:p>
            <a:r>
              <a:rPr lang="en-US" sz="3600" b="1" dirty="0" smtClean="0"/>
              <a:t>Synthesis and </a:t>
            </a:r>
            <a:r>
              <a:rPr lang="en-US" sz="3600" b="1" dirty="0" err="1" smtClean="0"/>
              <a:t>characterisation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of </a:t>
            </a:r>
            <a:r>
              <a:rPr lang="en-US" sz="3600" b="1" dirty="0" smtClean="0"/>
              <a:t>porous </a:t>
            </a:r>
            <a:r>
              <a:rPr lang="en-US" sz="3600" b="1" dirty="0" smtClean="0"/>
              <a:t>inorganic polymers </a:t>
            </a:r>
            <a:br>
              <a:rPr lang="en-US" sz="3600" b="1" dirty="0" smtClean="0"/>
            </a:br>
            <a:r>
              <a:rPr lang="en-US" sz="3600" b="1" dirty="0" smtClean="0"/>
              <a:t>from </a:t>
            </a:r>
            <a:r>
              <a:rPr lang="en-US" sz="3600" b="1" dirty="0" err="1" smtClean="0"/>
              <a:t>fayalite</a:t>
            </a:r>
            <a:r>
              <a:rPr lang="en-US" sz="3600" b="1" dirty="0" smtClean="0"/>
              <a:t> slag</a:t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endParaRPr lang="en-US" sz="3600" dirty="0"/>
          </a:p>
        </p:txBody>
      </p:sp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627784" y="5517232"/>
            <a:ext cx="66967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</a:pPr>
            <a:r>
              <a:rPr lang="en-US" sz="2800" i="1" u="sng" dirty="0" smtClean="0"/>
              <a:t>L. Kriskova</a:t>
            </a:r>
            <a:r>
              <a:rPr lang="en-US" sz="2800" i="1" u="sng" dirty="0" smtClean="0"/>
              <a:t>,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. T. Jones, H. Janssen, B. Blanpain, Y. Pontikes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materials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Fayalite</a:t>
            </a:r>
            <a:r>
              <a:rPr lang="en-US" dirty="0" smtClean="0"/>
              <a:t> slag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342900" lvl="1" indent="-342900">
              <a:buFontTx/>
              <a:buChar char="•"/>
            </a:pPr>
            <a:r>
              <a:rPr lang="en-US" dirty="0" smtClean="0"/>
              <a:t>Activating solution - </a:t>
            </a:r>
            <a:r>
              <a:rPr lang="en-US" dirty="0" smtClean="0"/>
              <a:t>Na</a:t>
            </a:r>
            <a:r>
              <a:rPr lang="en-US" baseline="-25000" dirty="0" smtClean="0"/>
              <a:t>2</a:t>
            </a:r>
            <a:r>
              <a:rPr lang="en-US" dirty="0" smtClean="0"/>
              <a:t>O. SiO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Na</a:t>
            </a:r>
            <a:r>
              <a:rPr lang="en-US" baseline="-25000" dirty="0" smtClean="0"/>
              <a:t>2</a:t>
            </a:r>
            <a:r>
              <a:rPr lang="en-US" dirty="0" smtClean="0"/>
              <a:t>O / SiO</a:t>
            </a:r>
            <a:r>
              <a:rPr lang="en-US" baseline="-25000" dirty="0" smtClean="0"/>
              <a:t>2</a:t>
            </a:r>
            <a:r>
              <a:rPr lang="en-US" dirty="0" smtClean="0"/>
              <a:t> = 0.85</a:t>
            </a:r>
          </a:p>
          <a:p>
            <a:pPr lvl="1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/ Na</a:t>
            </a:r>
            <a:r>
              <a:rPr lang="en-US" baseline="-25000" dirty="0" smtClean="0"/>
              <a:t>2</a:t>
            </a:r>
            <a:r>
              <a:rPr lang="en-US" dirty="0" smtClean="0"/>
              <a:t>O =  22.2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 powder</a:t>
            </a:r>
          </a:p>
          <a:p>
            <a:pPr lvl="1"/>
            <a:r>
              <a:rPr lang="en-US" dirty="0" smtClean="0"/>
              <a:t>0.05 – 0.15 wt.% slag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54102" y="2100580"/>
          <a:ext cx="7023096" cy="922020"/>
        </p:xfrm>
        <a:graphic>
          <a:graphicData uri="http://schemas.openxmlformats.org/drawingml/2006/table">
            <a:tbl>
              <a:tblPr/>
              <a:tblGrid>
                <a:gridCol w="528752"/>
                <a:gridCol w="649516"/>
                <a:gridCol w="649516"/>
                <a:gridCol w="649516"/>
                <a:gridCol w="649516"/>
                <a:gridCol w="648700"/>
                <a:gridCol w="649516"/>
                <a:gridCol w="649516"/>
                <a:gridCol w="649516"/>
                <a:gridCol w="649516"/>
                <a:gridCol w="649516"/>
              </a:tblGrid>
              <a:tr h="4776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latin typeface="Calibri"/>
                          <a:ea typeface="Times New Roman"/>
                          <a:cs typeface="Calibri"/>
                        </a:rPr>
                        <a:t>FeO</a:t>
                      </a:r>
                      <a:endParaRPr lang="nl-BE" sz="18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Calibri"/>
                          <a:ea typeface="Times New Roman"/>
                          <a:cs typeface="Calibri"/>
                        </a:rPr>
                        <a:t>SiO</a:t>
                      </a:r>
                      <a:r>
                        <a:rPr lang="en-GB" sz="1800" b="1" baseline="-250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nl-BE" sz="18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latin typeface="Calibri"/>
                          <a:ea typeface="Times New Roman"/>
                          <a:cs typeface="Calibri"/>
                        </a:rPr>
                        <a:t>ZnO</a:t>
                      </a:r>
                      <a:endParaRPr lang="nl-BE" sz="18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Calibri"/>
                          <a:ea typeface="Times New Roman"/>
                          <a:cs typeface="Calibri"/>
                        </a:rPr>
                        <a:t>Al</a:t>
                      </a:r>
                      <a:r>
                        <a:rPr lang="en-GB" sz="1800" b="1" baseline="-250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GB" sz="1800" b="1" dirty="0">
                          <a:latin typeface="Calibri"/>
                          <a:ea typeface="Times New Roman"/>
                          <a:cs typeface="Calibri"/>
                        </a:rPr>
                        <a:t>O</a:t>
                      </a:r>
                      <a:r>
                        <a:rPr lang="en-GB" sz="1800" b="1" baseline="-250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nl-BE" sz="18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latin typeface="Calibri"/>
                          <a:ea typeface="Times New Roman"/>
                          <a:cs typeface="Calibri"/>
                        </a:rPr>
                        <a:t>CaO</a:t>
                      </a:r>
                      <a:endParaRPr lang="nl-BE" sz="18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latin typeface="Calibri"/>
                          <a:ea typeface="Times New Roman"/>
                          <a:cs typeface="Calibri"/>
                        </a:rPr>
                        <a:t>PbO</a:t>
                      </a:r>
                      <a:endParaRPr lang="nl-BE" sz="18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latin typeface="Calibri"/>
                          <a:ea typeface="Times New Roman"/>
                          <a:cs typeface="Calibri"/>
                        </a:rPr>
                        <a:t>MgO</a:t>
                      </a:r>
                      <a:endParaRPr lang="nl-BE" sz="18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Calibri"/>
                          <a:ea typeface="Times New Roman"/>
                          <a:cs typeface="Calibri"/>
                        </a:rPr>
                        <a:t>Na</a:t>
                      </a:r>
                      <a:r>
                        <a:rPr lang="en-GB" sz="1800" b="1" baseline="-250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GB" sz="1800" b="1" dirty="0">
                          <a:latin typeface="Calibri"/>
                          <a:ea typeface="Times New Roman"/>
                          <a:cs typeface="Calibri"/>
                        </a:rPr>
                        <a:t>O</a:t>
                      </a:r>
                      <a:endParaRPr lang="nl-BE" sz="18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Calibri"/>
                          <a:ea typeface="Times New Roman"/>
                          <a:cs typeface="Calibri"/>
                        </a:rPr>
                        <a:t>Cr</a:t>
                      </a:r>
                      <a:r>
                        <a:rPr lang="en-GB" sz="1800" b="1" baseline="-250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GB" sz="1800" b="1" dirty="0">
                          <a:latin typeface="Calibri"/>
                          <a:ea typeface="Times New Roman"/>
                          <a:cs typeface="Calibri"/>
                        </a:rPr>
                        <a:t>O</a:t>
                      </a:r>
                      <a:r>
                        <a:rPr lang="en-GB" sz="1800" b="1" baseline="-250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nl-BE" sz="18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Times New Roman"/>
                          <a:cs typeface="Calibri"/>
                        </a:rPr>
                        <a:t>others</a:t>
                      </a:r>
                      <a:endParaRPr lang="nl-BE" sz="16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347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Times New Roman"/>
                          <a:cs typeface="Calibri"/>
                        </a:rPr>
                        <a:t>wt.%</a:t>
                      </a:r>
                      <a:endParaRPr lang="nl-BE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Times New Roman"/>
                          <a:cs typeface="Calibri"/>
                        </a:rPr>
                        <a:t>57.4</a:t>
                      </a:r>
                      <a:endParaRPr lang="nl-BE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Times New Roman"/>
                          <a:cs typeface="Calibri"/>
                        </a:rPr>
                        <a:t>26.4</a:t>
                      </a:r>
                      <a:endParaRPr lang="nl-BE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Times New Roman"/>
                          <a:cs typeface="Calibri"/>
                        </a:rPr>
                        <a:t>6.2</a:t>
                      </a:r>
                      <a:endParaRPr lang="nl-BE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Times New Roman"/>
                          <a:cs typeface="Calibri"/>
                        </a:rPr>
                        <a:t>3.4</a:t>
                      </a:r>
                      <a:endParaRPr lang="nl-BE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Times New Roman"/>
                          <a:cs typeface="Calibri"/>
                        </a:rPr>
                        <a:t>2.3</a:t>
                      </a:r>
                      <a:endParaRPr lang="nl-BE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Times New Roman"/>
                          <a:cs typeface="Calibri"/>
                        </a:rPr>
                        <a:t>0.7</a:t>
                      </a:r>
                      <a:endParaRPr lang="nl-BE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Times New Roman"/>
                          <a:cs typeface="Calibri"/>
                        </a:rPr>
                        <a:t>0.7</a:t>
                      </a:r>
                      <a:endParaRPr lang="nl-BE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Times New Roman"/>
                          <a:cs typeface="Calibri"/>
                        </a:rPr>
                        <a:t>1.0</a:t>
                      </a:r>
                      <a:endParaRPr lang="nl-BE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Times New Roman"/>
                          <a:cs typeface="Calibri"/>
                        </a:rPr>
                        <a:t>0.7</a:t>
                      </a:r>
                      <a:endParaRPr lang="nl-BE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Times New Roman"/>
                          <a:cs typeface="Calibri"/>
                        </a:rPr>
                        <a:t>1.2</a:t>
                      </a:r>
                      <a:endParaRPr lang="nl-BE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Macro &amp; </a:t>
            </a:r>
            <a:r>
              <a:rPr lang="en-US" smtClean="0"/>
              <a:t>Micro- </a:t>
            </a:r>
            <a:r>
              <a:rPr lang="en-US" smtClean="0"/>
              <a:t>structure</a:t>
            </a:r>
            <a:endParaRPr lang="en-US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04775" y="1483912"/>
            <a:ext cx="2030192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443724" y="1474387"/>
            <a:ext cx="1987016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732705" y="1484526"/>
            <a:ext cx="2001204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7045138" y="1476002"/>
            <a:ext cx="1994087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449943" y="4152171"/>
            <a:ext cx="3360817" cy="2520000"/>
            <a:chOff x="9594949" y="17588579"/>
            <a:chExt cx="3840937" cy="2880000"/>
          </a:xfrm>
        </p:grpSpPr>
        <p:pic>
          <p:nvPicPr>
            <p:cNvPr id="15" name="Picture 22" descr="D:\PRISMA\SEM\ps-al05\AL05-02.T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594949" y="17588579"/>
              <a:ext cx="3840937" cy="28800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12272426" y="17649710"/>
              <a:ext cx="1107191" cy="457269"/>
            </a:xfrm>
            <a:prstGeom prst="rect">
              <a:avLst/>
            </a:prstGeom>
            <a:solidFill>
              <a:schemeClr val="bg1">
                <a:lumMod val="50000"/>
                <a:alpha val="7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0.05 Al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5340853" y="4153280"/>
            <a:ext cx="3360817" cy="2520000"/>
            <a:chOff x="14851533" y="17588259"/>
            <a:chExt cx="3840937" cy="2880000"/>
          </a:xfrm>
        </p:grpSpPr>
        <p:pic>
          <p:nvPicPr>
            <p:cNvPr id="18" name="Picture 23" descr="D:\PRISMA\SEM\PS-AL15\AL15-05.T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851533" y="17588259"/>
              <a:ext cx="3840937" cy="288000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17518454" y="17670824"/>
              <a:ext cx="1107191" cy="457269"/>
            </a:xfrm>
            <a:prstGeom prst="rect">
              <a:avLst/>
            </a:prstGeom>
            <a:solidFill>
              <a:schemeClr val="bg1">
                <a:lumMod val="50000"/>
                <a:alpha val="7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0.15 Al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ight Arrow 19"/>
          <p:cNvSpPr>
            <a:spLocks noChangeAspect="1"/>
          </p:cNvSpPr>
          <p:nvPr/>
        </p:nvSpPr>
        <p:spPr>
          <a:xfrm>
            <a:off x="4236212" y="5115294"/>
            <a:ext cx="840000" cy="3600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graphicFrame>
        <p:nvGraphicFramePr>
          <p:cNvPr id="136194" name="Object 2"/>
          <p:cNvGraphicFramePr>
            <a:graphicFrameLocks noChangeAspect="1"/>
          </p:cNvGraphicFramePr>
          <p:nvPr/>
        </p:nvGraphicFramePr>
        <p:xfrm>
          <a:off x="384175" y="1836738"/>
          <a:ext cx="3962400" cy="3417887"/>
        </p:xfrm>
        <a:graphic>
          <a:graphicData uri="http://schemas.openxmlformats.org/presentationml/2006/ole">
            <p:oleObj spid="_x0000_s136194" name="Graph" r:id="rId3" imgW="3929760" imgH="3389760" progId="Origin50.Graph">
              <p:embed/>
            </p:oleObj>
          </a:graphicData>
        </a:graphic>
      </p:graphicFrame>
      <p:graphicFrame>
        <p:nvGraphicFramePr>
          <p:cNvPr id="136195" name="Object 3"/>
          <p:cNvGraphicFramePr>
            <a:graphicFrameLocks noChangeAspect="1"/>
          </p:cNvGraphicFramePr>
          <p:nvPr/>
        </p:nvGraphicFramePr>
        <p:xfrm>
          <a:off x="4567238" y="1843088"/>
          <a:ext cx="4070350" cy="3419475"/>
        </p:xfrm>
        <a:graphic>
          <a:graphicData uri="http://schemas.openxmlformats.org/presentationml/2006/ole">
            <p:oleObj spid="_x0000_s136195" name="Graph" r:id="rId4" imgW="4046400" imgH="33984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50220" y="3381896"/>
            <a:ext cx="3444280" cy="1125984"/>
          </a:xfrm>
        </p:spPr>
        <p:txBody>
          <a:bodyPr/>
          <a:lstStyle/>
          <a:p>
            <a:r>
              <a:rPr lang="en-US" dirty="0" smtClean="0"/>
              <a:t>Thank </a:t>
            </a:r>
            <a:r>
              <a:rPr lang="en-US" dirty="0" smtClean="0"/>
              <a:t>you!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_kuleuven_liggend_bleekblauw_w-2011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rporate_kuleuven_liggend_bleekblauw_zw-2011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rporate_kuleuven_liggend_wit_w-201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rporate_kuleuven_liggend_wit_zw-201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_kuleuven_liggend_blauw_w-2011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orporate_kuleuven_liggend_blauw_zw-2011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2670</TotalTime>
  <Words>86</Words>
  <Application>Microsoft Office PowerPoint</Application>
  <PresentationFormat>On-screen Show (4:3)</PresentationFormat>
  <Paragraphs>40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corporate_kuleuven_liggend_bleekblauw_w-2011</vt:lpstr>
      <vt:lpstr>corporate_kuleuven_liggend_bleekblauw_zw-2011</vt:lpstr>
      <vt:lpstr>corporate_kuleuven_liggend_wit_w-2011</vt:lpstr>
      <vt:lpstr>corporate_kuleuven_liggend_wit_zw-2011</vt:lpstr>
      <vt:lpstr>corporate_kuleuven_liggend_blauw_w-2011</vt:lpstr>
      <vt:lpstr>corporate_kuleuven_liggend_blauw_zw-2011</vt:lpstr>
      <vt:lpstr>Origin Graph</vt:lpstr>
      <vt:lpstr>Synthesis and characterisation of porous inorganic polymers  from fayalite slag  </vt:lpstr>
      <vt:lpstr>Starting materials</vt:lpstr>
      <vt:lpstr>Macro &amp; Micro- structure</vt:lpstr>
      <vt:lpstr>Properties</vt:lpstr>
      <vt:lpstr>Thank you!</vt:lpstr>
    </vt:vector>
  </TitlesOfParts>
  <Company>KUL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standaard</dc:creator>
  <cp:lastModifiedBy>Lubica</cp:lastModifiedBy>
  <cp:revision>40</cp:revision>
  <dcterms:created xsi:type="dcterms:W3CDTF">2009-09-09T12:26:47Z</dcterms:created>
  <dcterms:modified xsi:type="dcterms:W3CDTF">2015-04-17T11:52:10Z</dcterms:modified>
</cp:coreProperties>
</file>